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bril Fatface"/>
      <p:regular r:id="rId11"/>
    </p:embeddedFont>
    <p:embeddedFont>
      <p:font typeface="Archivo Black"/>
      <p:regular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AbrilFatface-regular.fntdata"/><Relationship Id="rId10" Type="http://schemas.openxmlformats.org/officeDocument/2006/relationships/slide" Target="slides/slide5.xml"/><Relationship Id="rId12" Type="http://schemas.openxmlformats.org/officeDocument/2006/relationships/font" Target="fonts/ArchivoBlack-regular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c04052aa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c04052aa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c04052aa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c04052aa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c04052aaa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c04052aa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b2e9dfe1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b2e9dfe1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3.jpg"/><Relationship Id="rId9" Type="http://schemas.openxmlformats.org/officeDocument/2006/relationships/image" Target="../media/image2.png"/><Relationship Id="rId5" Type="http://schemas.openxmlformats.org/officeDocument/2006/relationships/image" Target="../media/image16.png"/><Relationship Id="rId6" Type="http://schemas.openxmlformats.org/officeDocument/2006/relationships/image" Target="../media/image9.pn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Relationship Id="rId7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550600" y="472725"/>
            <a:ext cx="4042800" cy="954300"/>
          </a:xfrm>
          <a:prstGeom prst="rect">
            <a:avLst/>
          </a:prstGeom>
          <a:noFill/>
          <a:ln>
            <a:noFill/>
          </a:ln>
          <a:effectLst>
            <a:outerShdw rotWithShape="0" algn="bl" dir="6000000" dist="3810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000">
                <a:solidFill>
                  <a:srgbClr val="A64D79"/>
                </a:solidFill>
                <a:latin typeface="Abril Fatface"/>
                <a:ea typeface="Abril Fatface"/>
                <a:cs typeface="Abril Fatface"/>
                <a:sym typeface="Abril Fatface"/>
              </a:rPr>
              <a:t>VENOM</a:t>
            </a:r>
            <a:endParaRPr b="1" sz="5000">
              <a:solidFill>
                <a:srgbClr val="A64D79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901600" y="4247450"/>
            <a:ext cx="334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Mario Miguel Cuartero</a:t>
            </a:r>
            <a:endParaRPr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Simeón Konstantinov Petrov</a:t>
            </a:r>
            <a:endParaRPr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17500"/>
            <a:ext cx="9144000" cy="60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175" y="1622826"/>
            <a:ext cx="3743650" cy="27699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550600" y="119950"/>
            <a:ext cx="4042800" cy="954300"/>
          </a:xfrm>
          <a:prstGeom prst="rect">
            <a:avLst/>
          </a:prstGeom>
          <a:noFill/>
          <a:ln>
            <a:noFill/>
          </a:ln>
          <a:effectLst>
            <a:outerShdw rotWithShape="0" algn="bl" dir="6000000" dist="3810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000">
                <a:solidFill>
                  <a:srgbClr val="A64D79"/>
                </a:solidFill>
                <a:latin typeface="Abril Fatface"/>
                <a:ea typeface="Abril Fatface"/>
                <a:cs typeface="Abril Fatface"/>
                <a:sym typeface="Abril Fatface"/>
              </a:rPr>
              <a:t>ÍNDICE</a:t>
            </a:r>
            <a:endParaRPr b="1" sz="5000">
              <a:solidFill>
                <a:srgbClr val="A64D79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550600" y="2107325"/>
            <a:ext cx="4042800" cy="1800900"/>
          </a:xfrm>
          <a:prstGeom prst="rect">
            <a:avLst/>
          </a:prstGeom>
          <a:noFill/>
          <a:ln>
            <a:noFill/>
          </a:ln>
          <a:effectLst>
            <a:outerShdw rotWithShape="0" algn="bl" dist="9525">
              <a:schemeClr val="lt2">
                <a:alpha val="98000"/>
              </a:scheme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rPr>
              <a:t>DESCRIPCIÓN</a:t>
            </a:r>
            <a:endParaRPr sz="2000">
              <a:solidFill>
                <a:schemeClr val="lt1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rPr>
              <a:t>HISTORIA</a:t>
            </a:r>
            <a:endParaRPr sz="2000">
              <a:solidFill>
                <a:schemeClr val="lt1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rPr>
              <a:t>¿POR QUÉ ES UN JUEGO SERIO?</a:t>
            </a:r>
            <a:endParaRPr sz="1800">
              <a:solidFill>
                <a:schemeClr val="lt1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rPr>
              <a:t>GAMEPLAY</a:t>
            </a:r>
            <a:endParaRPr sz="1800">
              <a:solidFill>
                <a:schemeClr val="lt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29" l="0" r="0" t="29"/>
          <a:stretch/>
        </p:blipFill>
        <p:spPr>
          <a:xfrm>
            <a:off x="0" y="0"/>
            <a:ext cx="9144001" cy="60959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2275500" y="119950"/>
            <a:ext cx="4593000" cy="954300"/>
          </a:xfrm>
          <a:prstGeom prst="rect">
            <a:avLst/>
          </a:prstGeom>
          <a:noFill/>
          <a:ln>
            <a:noFill/>
          </a:ln>
          <a:effectLst>
            <a:outerShdw rotWithShape="0" algn="bl" dir="6000000" dist="3810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000">
                <a:solidFill>
                  <a:srgbClr val="A64D79"/>
                </a:solidFill>
                <a:latin typeface="Abril Fatface"/>
                <a:ea typeface="Abril Fatface"/>
                <a:cs typeface="Abril Fatface"/>
                <a:sym typeface="Abril Fatface"/>
              </a:rPr>
              <a:t>DESCRIPCIÓN</a:t>
            </a:r>
            <a:endParaRPr b="1" sz="5000">
              <a:solidFill>
                <a:srgbClr val="A64D79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4902300" y="4581900"/>
            <a:ext cx="2823300" cy="492600"/>
          </a:xfrm>
          <a:prstGeom prst="rect">
            <a:avLst/>
          </a:prstGeom>
          <a:noFill/>
          <a:ln>
            <a:noFill/>
          </a:ln>
          <a:effectLst>
            <a:outerShdw rotWithShape="0" algn="bl" dir="7860000" dist="1905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AVENTURA GRÁFICA</a:t>
            </a:r>
            <a:endParaRPr b="1" sz="20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1674" y="2970000"/>
            <a:ext cx="1441350" cy="175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6200" y="2970004"/>
            <a:ext cx="2395500" cy="15291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6">
            <a:alphaModFix/>
          </a:blip>
          <a:srcRect b="13476" l="14135" r="13520" t="13520"/>
          <a:stretch/>
        </p:blipFill>
        <p:spPr>
          <a:xfrm>
            <a:off x="3184043" y="1247500"/>
            <a:ext cx="1052825" cy="10624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5" name="Google Shape;75;p15"/>
          <p:cNvSpPr txBox="1"/>
          <p:nvPr/>
        </p:nvSpPr>
        <p:spPr>
          <a:xfrm>
            <a:off x="2512688" y="2357600"/>
            <a:ext cx="2395500" cy="415500"/>
          </a:xfrm>
          <a:prstGeom prst="rect">
            <a:avLst/>
          </a:prstGeom>
          <a:noFill/>
          <a:ln>
            <a:noFill/>
          </a:ln>
          <a:effectLst>
            <a:outerShdw rotWithShape="0" algn="bl" dir="6000000" dist="3810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POINT&amp;CLICK</a:t>
            </a:r>
            <a:endParaRPr b="1" sz="15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31413" y="1247500"/>
            <a:ext cx="1052826" cy="10528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7" name="Google Shape;77;p15"/>
          <p:cNvSpPr txBox="1"/>
          <p:nvPr/>
        </p:nvSpPr>
        <p:spPr>
          <a:xfrm>
            <a:off x="1367124" y="2330950"/>
            <a:ext cx="1441200" cy="415500"/>
          </a:xfrm>
          <a:prstGeom prst="rect">
            <a:avLst/>
          </a:prstGeom>
          <a:noFill/>
          <a:ln>
            <a:noFill/>
          </a:ln>
          <a:effectLst>
            <a:outerShdw rotWithShape="0" algn="bl" dir="6000000" dist="3810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DIÁLOGOS</a:t>
            </a:r>
            <a:endParaRPr b="1" sz="15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02293" y="1247505"/>
            <a:ext cx="1052826" cy="1052826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9" name="Google Shape;79;p15"/>
          <p:cNvSpPr txBox="1"/>
          <p:nvPr/>
        </p:nvSpPr>
        <p:spPr>
          <a:xfrm>
            <a:off x="4373913" y="2358975"/>
            <a:ext cx="2109600" cy="415500"/>
          </a:xfrm>
          <a:prstGeom prst="rect">
            <a:avLst/>
          </a:prstGeom>
          <a:noFill/>
          <a:ln>
            <a:noFill/>
          </a:ln>
          <a:effectLst>
            <a:outerShdw rotWithShape="0" algn="bl" dir="6000000" dist="3810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DECISION MAKING</a:t>
            </a:r>
            <a:endParaRPr b="1" sz="15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70051" y="1222951"/>
            <a:ext cx="1111475" cy="11114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" name="Google Shape;81;p15"/>
          <p:cNvSpPr txBox="1"/>
          <p:nvPr/>
        </p:nvSpPr>
        <p:spPr>
          <a:xfrm>
            <a:off x="6372483" y="2357600"/>
            <a:ext cx="1506600" cy="415500"/>
          </a:xfrm>
          <a:prstGeom prst="rect">
            <a:avLst/>
          </a:prstGeom>
          <a:noFill/>
          <a:ln>
            <a:noFill/>
          </a:ln>
          <a:effectLst>
            <a:outerShdw rotWithShape="0" algn="bl" dir="6000000" dist="3810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DIARIO</a:t>
            </a:r>
            <a:endParaRPr b="1" sz="15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58"/>
            <a:ext cx="9143998" cy="514198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2550600" y="119950"/>
            <a:ext cx="4042800" cy="954300"/>
          </a:xfrm>
          <a:prstGeom prst="rect">
            <a:avLst/>
          </a:prstGeom>
          <a:noFill/>
          <a:ln>
            <a:noFill/>
          </a:ln>
          <a:effectLst>
            <a:outerShdw rotWithShape="0" algn="bl" dir="6000000" dist="3810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000">
                <a:solidFill>
                  <a:srgbClr val="A64D79"/>
                </a:solidFill>
                <a:latin typeface="Abril Fatface"/>
                <a:ea typeface="Abril Fatface"/>
                <a:cs typeface="Abril Fatface"/>
                <a:sym typeface="Abril Fatface"/>
              </a:rPr>
              <a:t>HISTORIA</a:t>
            </a:r>
            <a:endParaRPr b="1" sz="5000">
              <a:solidFill>
                <a:srgbClr val="A64D79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7000" y="1452025"/>
            <a:ext cx="3609975" cy="2857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134575" y="119950"/>
            <a:ext cx="8866800" cy="800400"/>
          </a:xfrm>
          <a:prstGeom prst="rect">
            <a:avLst/>
          </a:prstGeom>
          <a:noFill/>
          <a:ln>
            <a:noFill/>
          </a:ln>
          <a:effectLst>
            <a:outerShdw rotWithShape="0" algn="bl" dir="6000000" dist="38100">
              <a:srgbClr val="000000">
                <a:alpha val="9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A64D79"/>
                </a:solidFill>
                <a:latin typeface="Abril Fatface"/>
                <a:ea typeface="Abril Fatface"/>
                <a:cs typeface="Abril Fatface"/>
                <a:sym typeface="Abril Fatface"/>
              </a:rPr>
              <a:t>¿POR QUÉ ES UN JUEGO SERIO?</a:t>
            </a:r>
            <a:endParaRPr b="1" sz="4000">
              <a:solidFill>
                <a:srgbClr val="A64D79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006" y="1563750"/>
            <a:ext cx="1645275" cy="2303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7380" y="1655638"/>
            <a:ext cx="2249825" cy="21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50325" y="1755479"/>
            <a:ext cx="3413275" cy="191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32825" y="2875026"/>
            <a:ext cx="1930767" cy="80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